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9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35396-9C4A-4454-B903-EEE730D34E40}" type="doc">
      <dgm:prSet loTypeId="urn:microsoft.com/office/officeart/2005/8/layout/chevron1" loCatId="Inbo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59F8BE-47F9-4337-A4FE-EA60495BC6FE}">
      <dgm:prSet/>
      <dgm:spPr/>
      <dgm:t>
        <a:bodyPr/>
        <a:lstStyle/>
        <a:p>
          <a:r>
            <a:rPr lang="de-DE"/>
            <a:t>Traditionelle programmieren ist begrenzt</a:t>
          </a:r>
          <a:endParaRPr lang="en-US"/>
        </a:p>
      </dgm:t>
    </dgm:pt>
    <dgm:pt modelId="{69806716-DCD5-4669-8318-45117807F15E}" type="parTrans" cxnId="{7375A4E7-9D9A-40DF-8FB8-612475EC242C}">
      <dgm:prSet/>
      <dgm:spPr/>
      <dgm:t>
        <a:bodyPr/>
        <a:lstStyle/>
        <a:p>
          <a:endParaRPr lang="en-US"/>
        </a:p>
      </dgm:t>
    </dgm:pt>
    <dgm:pt modelId="{33C8AAD3-32BF-4D13-AFE8-4E81D0E9E5F8}" type="sibTrans" cxnId="{7375A4E7-9D9A-40DF-8FB8-612475EC242C}">
      <dgm:prSet/>
      <dgm:spPr/>
      <dgm:t>
        <a:bodyPr/>
        <a:lstStyle/>
        <a:p>
          <a:endParaRPr lang="en-US"/>
        </a:p>
      </dgm:t>
    </dgm:pt>
    <dgm:pt modelId="{5663D1AB-A5E6-4F91-ADBC-BBEFCF8E1F4B}">
      <dgm:prSet/>
      <dgm:spPr/>
      <dgm:t>
        <a:bodyPr/>
        <a:lstStyle/>
        <a:p>
          <a:r>
            <a:rPr lang="de-DE"/>
            <a:t>Viele Sachen ohne tiefes Lernen nicht möglich</a:t>
          </a:r>
          <a:endParaRPr lang="en-US"/>
        </a:p>
      </dgm:t>
    </dgm:pt>
    <dgm:pt modelId="{A1124BFA-61B4-4460-9E5E-A69865AA93DD}" type="parTrans" cxnId="{4A5EE66B-EEF1-4E60-BD52-BF76F8177854}">
      <dgm:prSet/>
      <dgm:spPr/>
      <dgm:t>
        <a:bodyPr/>
        <a:lstStyle/>
        <a:p>
          <a:endParaRPr lang="en-US"/>
        </a:p>
      </dgm:t>
    </dgm:pt>
    <dgm:pt modelId="{95189FCD-5351-4AFE-BD9A-1E2FCB3C9782}" type="sibTrans" cxnId="{4A5EE66B-EEF1-4E60-BD52-BF76F8177854}">
      <dgm:prSet/>
      <dgm:spPr/>
      <dgm:t>
        <a:bodyPr/>
        <a:lstStyle/>
        <a:p>
          <a:endParaRPr lang="en-US"/>
        </a:p>
      </dgm:t>
    </dgm:pt>
    <dgm:pt modelId="{D5FA3532-964F-4EF1-AEC6-2D5987FE9209}">
      <dgm:prSet/>
      <dgm:spPr/>
      <dgm:t>
        <a:bodyPr/>
        <a:lstStyle/>
        <a:p>
          <a:r>
            <a:rPr lang="de-DE" dirty="0"/>
            <a:t>Beispiel: Computer Vision (e.g. Bildverarbeitung, Handwriting)</a:t>
          </a:r>
          <a:endParaRPr lang="en-US" dirty="0"/>
        </a:p>
      </dgm:t>
    </dgm:pt>
    <dgm:pt modelId="{FD5ECE0A-D4A6-49EF-955C-6EE0869BFB9A}" type="parTrans" cxnId="{72EC34FF-6E58-4A4D-81E3-35111A3384A9}">
      <dgm:prSet/>
      <dgm:spPr/>
      <dgm:t>
        <a:bodyPr/>
        <a:lstStyle/>
        <a:p>
          <a:endParaRPr lang="en-US"/>
        </a:p>
      </dgm:t>
    </dgm:pt>
    <dgm:pt modelId="{813DC143-42AD-4285-B2B7-810BCCA49AF1}" type="sibTrans" cxnId="{72EC34FF-6E58-4A4D-81E3-35111A3384A9}">
      <dgm:prSet/>
      <dgm:spPr/>
      <dgm:t>
        <a:bodyPr/>
        <a:lstStyle/>
        <a:p>
          <a:endParaRPr lang="en-US"/>
        </a:p>
      </dgm:t>
    </dgm:pt>
    <dgm:pt modelId="{F74EFDA3-27F2-4828-9BF4-A2D5A5DF636D}">
      <dgm:prSet/>
      <dgm:spPr/>
      <dgm:t>
        <a:bodyPr/>
        <a:lstStyle/>
        <a:p>
          <a:r>
            <a:rPr lang="de-DE"/>
            <a:t>Beispiel: Siri</a:t>
          </a:r>
          <a:endParaRPr lang="en-US"/>
        </a:p>
      </dgm:t>
    </dgm:pt>
    <dgm:pt modelId="{F87E5870-21D8-445D-A508-D07A0A480FF0}" type="parTrans" cxnId="{BACE3749-CA47-4BD6-90EF-BF4C01EFB5BE}">
      <dgm:prSet/>
      <dgm:spPr/>
      <dgm:t>
        <a:bodyPr/>
        <a:lstStyle/>
        <a:p>
          <a:endParaRPr lang="en-US"/>
        </a:p>
      </dgm:t>
    </dgm:pt>
    <dgm:pt modelId="{B7D4CC6D-6843-40CF-83D5-1600C2237D65}" type="sibTrans" cxnId="{BACE3749-CA47-4BD6-90EF-BF4C01EFB5BE}">
      <dgm:prSet/>
      <dgm:spPr/>
      <dgm:t>
        <a:bodyPr/>
        <a:lstStyle/>
        <a:p>
          <a:endParaRPr lang="en-US"/>
        </a:p>
      </dgm:t>
    </dgm:pt>
    <dgm:pt modelId="{21C04B4B-1785-4E61-8152-61E204395B9A}" type="pres">
      <dgm:prSet presAssocID="{0EE35396-9C4A-4454-B903-EEE730D34E40}" presName="Name0" presStyleCnt="0">
        <dgm:presLayoutVars>
          <dgm:dir/>
          <dgm:animLvl val="lvl"/>
          <dgm:resizeHandles val="exact"/>
        </dgm:presLayoutVars>
      </dgm:prSet>
      <dgm:spPr/>
    </dgm:pt>
    <dgm:pt modelId="{A32FB887-2595-4D2C-9692-60067BA627EC}" type="pres">
      <dgm:prSet presAssocID="{5E59F8BE-47F9-4337-A4FE-EA60495BC6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539C26B-4EBE-4E5D-8750-604C6F02BA6B}" type="pres">
      <dgm:prSet presAssocID="{33C8AAD3-32BF-4D13-AFE8-4E81D0E9E5F8}" presName="parTxOnlySpace" presStyleCnt="0"/>
      <dgm:spPr/>
    </dgm:pt>
    <dgm:pt modelId="{472A62A8-C84A-4CB1-B949-B62C0BF83149}" type="pres">
      <dgm:prSet presAssocID="{5663D1AB-A5E6-4F91-ADBC-BBEFCF8E1F4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3124671-FB36-43E6-A5D1-45E61E47F2DD}" type="pres">
      <dgm:prSet presAssocID="{95189FCD-5351-4AFE-BD9A-1E2FCB3C9782}" presName="parTxOnlySpace" presStyleCnt="0"/>
      <dgm:spPr/>
    </dgm:pt>
    <dgm:pt modelId="{867EBD7B-D9BA-4075-A7B0-A6154B4E1E04}" type="pres">
      <dgm:prSet presAssocID="{D5FA3532-964F-4EF1-AEC6-2D5987FE920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835A541-707D-4010-9D56-219845699F48}" type="pres">
      <dgm:prSet presAssocID="{813DC143-42AD-4285-B2B7-810BCCA49AF1}" presName="parTxOnlySpace" presStyleCnt="0"/>
      <dgm:spPr/>
    </dgm:pt>
    <dgm:pt modelId="{86253CAC-F06F-4E06-A9C7-BD733955B0EA}" type="pres">
      <dgm:prSet presAssocID="{F74EFDA3-27F2-4828-9BF4-A2D5A5DF636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B44202B-EBE4-40BA-8EB4-8E78E05B6424}" type="presOf" srcId="{0EE35396-9C4A-4454-B903-EEE730D34E40}" destId="{21C04B4B-1785-4E61-8152-61E204395B9A}" srcOrd="0" destOrd="0" presId="urn:microsoft.com/office/officeart/2005/8/layout/chevron1"/>
    <dgm:cxn modelId="{41AD4D40-3C0A-4262-9CFA-46819E46D2C5}" type="presOf" srcId="{5663D1AB-A5E6-4F91-ADBC-BBEFCF8E1F4B}" destId="{472A62A8-C84A-4CB1-B949-B62C0BF83149}" srcOrd="0" destOrd="0" presId="urn:microsoft.com/office/officeart/2005/8/layout/chevron1"/>
    <dgm:cxn modelId="{BACE3749-CA47-4BD6-90EF-BF4C01EFB5BE}" srcId="{0EE35396-9C4A-4454-B903-EEE730D34E40}" destId="{F74EFDA3-27F2-4828-9BF4-A2D5A5DF636D}" srcOrd="3" destOrd="0" parTransId="{F87E5870-21D8-445D-A508-D07A0A480FF0}" sibTransId="{B7D4CC6D-6843-40CF-83D5-1600C2237D65}"/>
    <dgm:cxn modelId="{4A5EE66B-EEF1-4E60-BD52-BF76F8177854}" srcId="{0EE35396-9C4A-4454-B903-EEE730D34E40}" destId="{5663D1AB-A5E6-4F91-ADBC-BBEFCF8E1F4B}" srcOrd="1" destOrd="0" parTransId="{A1124BFA-61B4-4460-9E5E-A69865AA93DD}" sibTransId="{95189FCD-5351-4AFE-BD9A-1E2FCB3C9782}"/>
    <dgm:cxn modelId="{07C600B1-8FF0-40BE-9882-9ED226A84B0E}" type="presOf" srcId="{F74EFDA3-27F2-4828-9BF4-A2D5A5DF636D}" destId="{86253CAC-F06F-4E06-A9C7-BD733955B0EA}" srcOrd="0" destOrd="0" presId="urn:microsoft.com/office/officeart/2005/8/layout/chevron1"/>
    <dgm:cxn modelId="{1AC292D4-CBE0-4DB7-889D-3172EE125778}" type="presOf" srcId="{5E59F8BE-47F9-4337-A4FE-EA60495BC6FE}" destId="{A32FB887-2595-4D2C-9692-60067BA627EC}" srcOrd="0" destOrd="0" presId="urn:microsoft.com/office/officeart/2005/8/layout/chevron1"/>
    <dgm:cxn modelId="{7375A4E7-9D9A-40DF-8FB8-612475EC242C}" srcId="{0EE35396-9C4A-4454-B903-EEE730D34E40}" destId="{5E59F8BE-47F9-4337-A4FE-EA60495BC6FE}" srcOrd="0" destOrd="0" parTransId="{69806716-DCD5-4669-8318-45117807F15E}" sibTransId="{33C8AAD3-32BF-4D13-AFE8-4E81D0E9E5F8}"/>
    <dgm:cxn modelId="{4C4B72F3-6243-4659-BE39-366F7A4449CB}" type="presOf" srcId="{D5FA3532-964F-4EF1-AEC6-2D5987FE9209}" destId="{867EBD7B-D9BA-4075-A7B0-A6154B4E1E04}" srcOrd="0" destOrd="0" presId="urn:microsoft.com/office/officeart/2005/8/layout/chevron1"/>
    <dgm:cxn modelId="{72EC34FF-6E58-4A4D-81E3-35111A3384A9}" srcId="{0EE35396-9C4A-4454-B903-EEE730D34E40}" destId="{D5FA3532-964F-4EF1-AEC6-2D5987FE9209}" srcOrd="2" destOrd="0" parTransId="{FD5ECE0A-D4A6-49EF-955C-6EE0869BFB9A}" sibTransId="{813DC143-42AD-4285-B2B7-810BCCA49AF1}"/>
    <dgm:cxn modelId="{6789B28C-70A0-4C68-AF0D-8AFDFD3DEA18}" type="presParOf" srcId="{21C04B4B-1785-4E61-8152-61E204395B9A}" destId="{A32FB887-2595-4D2C-9692-60067BA627EC}" srcOrd="0" destOrd="0" presId="urn:microsoft.com/office/officeart/2005/8/layout/chevron1"/>
    <dgm:cxn modelId="{0502C76F-8B5C-415D-9B45-BDF35C82F53C}" type="presParOf" srcId="{21C04B4B-1785-4E61-8152-61E204395B9A}" destId="{9539C26B-4EBE-4E5D-8750-604C6F02BA6B}" srcOrd="1" destOrd="0" presId="urn:microsoft.com/office/officeart/2005/8/layout/chevron1"/>
    <dgm:cxn modelId="{CF6E7774-8C04-434A-989D-884FAD232462}" type="presParOf" srcId="{21C04B4B-1785-4E61-8152-61E204395B9A}" destId="{472A62A8-C84A-4CB1-B949-B62C0BF83149}" srcOrd="2" destOrd="0" presId="urn:microsoft.com/office/officeart/2005/8/layout/chevron1"/>
    <dgm:cxn modelId="{E365D028-ECCE-4B27-9653-F2F57AAA61A1}" type="presParOf" srcId="{21C04B4B-1785-4E61-8152-61E204395B9A}" destId="{93124671-FB36-43E6-A5D1-45E61E47F2DD}" srcOrd="3" destOrd="0" presId="urn:microsoft.com/office/officeart/2005/8/layout/chevron1"/>
    <dgm:cxn modelId="{5A132DAE-D7A1-486A-9718-E654986A3F1E}" type="presParOf" srcId="{21C04B4B-1785-4E61-8152-61E204395B9A}" destId="{867EBD7B-D9BA-4075-A7B0-A6154B4E1E04}" srcOrd="4" destOrd="0" presId="urn:microsoft.com/office/officeart/2005/8/layout/chevron1"/>
    <dgm:cxn modelId="{BF9A2685-9FEC-484F-98DD-B75555907146}" type="presParOf" srcId="{21C04B4B-1785-4E61-8152-61E204395B9A}" destId="{7835A541-707D-4010-9D56-219845699F48}" srcOrd="5" destOrd="0" presId="urn:microsoft.com/office/officeart/2005/8/layout/chevron1"/>
    <dgm:cxn modelId="{5792E39C-D083-477C-9591-56EA68FC4FC3}" type="presParOf" srcId="{21C04B4B-1785-4E61-8152-61E204395B9A}" destId="{86253CAC-F06F-4E06-A9C7-BD733955B0E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7A5EDE-55E4-4380-BB19-83A6242E54E4}" type="doc">
      <dgm:prSet loTypeId="urn:microsoft.com/office/officeart/2008/layout/LinedList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35281C1F-20AD-400E-893C-66A6C5B05826}">
      <dgm:prSet/>
      <dgm:spPr/>
      <dgm:t>
        <a:bodyPr/>
        <a:lstStyle/>
        <a:p>
          <a:r>
            <a:rPr lang="de-DE"/>
            <a:t>Berufe von Leuten ersetzen- besonders diejenigen, die repetativ und langweilig sind</a:t>
          </a:r>
          <a:endParaRPr lang="en-US"/>
        </a:p>
      </dgm:t>
    </dgm:pt>
    <dgm:pt modelId="{7D9D4C38-1EEE-4F9F-ADFF-6EBFD3A13D30}" type="parTrans" cxnId="{6F4EC10D-420A-49C6-96E4-0C5539268AEA}">
      <dgm:prSet/>
      <dgm:spPr/>
      <dgm:t>
        <a:bodyPr/>
        <a:lstStyle/>
        <a:p>
          <a:endParaRPr lang="en-US"/>
        </a:p>
      </dgm:t>
    </dgm:pt>
    <dgm:pt modelId="{6C1497A1-B3A0-43FA-BE00-B9156F2199E0}" type="sibTrans" cxnId="{6F4EC10D-420A-49C6-96E4-0C5539268AEA}">
      <dgm:prSet/>
      <dgm:spPr/>
      <dgm:t>
        <a:bodyPr/>
        <a:lstStyle/>
        <a:p>
          <a:endParaRPr lang="en-US"/>
        </a:p>
      </dgm:t>
    </dgm:pt>
    <dgm:pt modelId="{E1D46A46-9E6B-40B0-BE6A-9B15DA0156BB}">
      <dgm:prSet/>
      <dgm:spPr/>
      <dgm:t>
        <a:bodyPr/>
        <a:lstStyle/>
        <a:p>
          <a:r>
            <a:rPr lang="de-DE" dirty="0"/>
            <a:t>Besonders Büroarbeiter, Fabrikarbeiter (tiefes Lernen mit Robotik ist viel effizienter)</a:t>
          </a:r>
          <a:endParaRPr lang="en-US" dirty="0"/>
        </a:p>
      </dgm:t>
    </dgm:pt>
    <dgm:pt modelId="{5D030C0E-4F8B-4875-89BD-1234513F231D}" type="parTrans" cxnId="{2845BE96-88AF-443E-8B7D-3270676CC027}">
      <dgm:prSet/>
      <dgm:spPr/>
      <dgm:t>
        <a:bodyPr/>
        <a:lstStyle/>
        <a:p>
          <a:endParaRPr lang="en-US"/>
        </a:p>
      </dgm:t>
    </dgm:pt>
    <dgm:pt modelId="{1DD3B46B-DBA3-4C7B-A8C1-2C0ACBC609D7}" type="sibTrans" cxnId="{2845BE96-88AF-443E-8B7D-3270676CC027}">
      <dgm:prSet/>
      <dgm:spPr/>
      <dgm:t>
        <a:bodyPr/>
        <a:lstStyle/>
        <a:p>
          <a:endParaRPr lang="en-US"/>
        </a:p>
      </dgm:t>
    </dgm:pt>
    <dgm:pt modelId="{A6B09A3C-2C16-48B0-9C39-8AD4EEAD44F4}">
      <dgm:prSet/>
      <dgm:spPr/>
      <dgm:t>
        <a:bodyPr/>
        <a:lstStyle/>
        <a:p>
          <a:r>
            <a:rPr lang="de-DE" dirty="0"/>
            <a:t>Viele Probleme noch zu losen </a:t>
          </a:r>
          <a:endParaRPr lang="en-US" dirty="0"/>
        </a:p>
      </dgm:t>
    </dgm:pt>
    <dgm:pt modelId="{8054B094-0288-4B69-9A6C-D8A9C0E9666B}" type="parTrans" cxnId="{703D22F3-C692-4E44-9A26-7C39145E10E8}">
      <dgm:prSet/>
      <dgm:spPr/>
      <dgm:t>
        <a:bodyPr/>
        <a:lstStyle/>
        <a:p>
          <a:endParaRPr lang="en-US"/>
        </a:p>
      </dgm:t>
    </dgm:pt>
    <dgm:pt modelId="{8EA0FE21-0959-4EE7-9FFB-76A7163E6B16}" type="sibTrans" cxnId="{703D22F3-C692-4E44-9A26-7C39145E10E8}">
      <dgm:prSet/>
      <dgm:spPr/>
      <dgm:t>
        <a:bodyPr/>
        <a:lstStyle/>
        <a:p>
          <a:endParaRPr lang="en-US"/>
        </a:p>
      </dgm:t>
    </dgm:pt>
    <dgm:pt modelId="{DBB46976-763E-47C7-BE89-F5FAFC65A37B}">
      <dgm:prSet/>
      <dgm:spPr/>
      <dgm:t>
        <a:bodyPr/>
        <a:lstStyle/>
        <a:p>
          <a:r>
            <a:rPr lang="de-DE" dirty="0"/>
            <a:t>Fehler </a:t>
          </a:r>
          <a:r>
            <a:rPr lang="de-DE" dirty="0" err="1"/>
            <a:t>z.B</a:t>
          </a:r>
          <a:r>
            <a:rPr lang="de-DE" dirty="0"/>
            <a:t> Google </a:t>
          </a:r>
          <a:r>
            <a:rPr lang="de-DE" dirty="0" err="1"/>
            <a:t>Translate</a:t>
          </a:r>
          <a:r>
            <a:rPr lang="de-DE" dirty="0"/>
            <a:t>, Siri</a:t>
          </a:r>
          <a:endParaRPr lang="en-US" dirty="0"/>
        </a:p>
      </dgm:t>
    </dgm:pt>
    <dgm:pt modelId="{E54A19EE-5D56-4CB0-8946-4A406F1DE75C}" type="parTrans" cxnId="{6212DB16-7487-4A4A-9A97-37E2DDA47B90}">
      <dgm:prSet/>
      <dgm:spPr/>
      <dgm:t>
        <a:bodyPr/>
        <a:lstStyle/>
        <a:p>
          <a:endParaRPr lang="en-US"/>
        </a:p>
      </dgm:t>
    </dgm:pt>
    <dgm:pt modelId="{BCC8BA54-3DC6-445B-9E4B-D4115D5E31E2}" type="sibTrans" cxnId="{6212DB16-7487-4A4A-9A97-37E2DDA47B90}">
      <dgm:prSet/>
      <dgm:spPr/>
      <dgm:t>
        <a:bodyPr/>
        <a:lstStyle/>
        <a:p>
          <a:endParaRPr lang="en-US"/>
        </a:p>
      </dgm:t>
    </dgm:pt>
    <dgm:pt modelId="{CE60415E-0CE2-4DBC-8359-8D765368D87A}">
      <dgm:prSet/>
      <dgm:spPr/>
      <dgm:t>
        <a:bodyPr/>
        <a:lstStyle/>
        <a:p>
          <a:r>
            <a:rPr lang="de-DE"/>
            <a:t>Ethische/ moralische fragen mit Sicherheitssystemen</a:t>
          </a:r>
          <a:endParaRPr lang="en-US"/>
        </a:p>
      </dgm:t>
    </dgm:pt>
    <dgm:pt modelId="{134FAD00-13FD-4503-871F-2D4DCBD8FA45}" type="parTrans" cxnId="{C24DF2C1-49D9-4B4D-997C-5B5966FA47E0}">
      <dgm:prSet/>
      <dgm:spPr/>
      <dgm:t>
        <a:bodyPr/>
        <a:lstStyle/>
        <a:p>
          <a:endParaRPr lang="en-US"/>
        </a:p>
      </dgm:t>
    </dgm:pt>
    <dgm:pt modelId="{A334DBF2-6DB9-4ABC-9AEA-B687C114F230}" type="sibTrans" cxnId="{C24DF2C1-49D9-4B4D-997C-5B5966FA47E0}">
      <dgm:prSet/>
      <dgm:spPr/>
      <dgm:t>
        <a:bodyPr/>
        <a:lstStyle/>
        <a:p>
          <a:endParaRPr lang="en-US"/>
        </a:p>
      </dgm:t>
    </dgm:pt>
    <dgm:pt modelId="{ED0D9A11-DC44-4F79-924D-EB10E84EAC2B}" type="pres">
      <dgm:prSet presAssocID="{937A5EDE-55E4-4380-BB19-83A6242E54E4}" presName="vert0" presStyleCnt="0">
        <dgm:presLayoutVars>
          <dgm:dir/>
          <dgm:animOne val="branch"/>
          <dgm:animLvl val="lvl"/>
        </dgm:presLayoutVars>
      </dgm:prSet>
      <dgm:spPr/>
    </dgm:pt>
    <dgm:pt modelId="{A3080A93-4382-4BF9-850A-680234798FFF}" type="pres">
      <dgm:prSet presAssocID="{35281C1F-20AD-400E-893C-66A6C5B05826}" presName="thickLine" presStyleLbl="alignNode1" presStyleIdx="0" presStyleCnt="5"/>
      <dgm:spPr/>
    </dgm:pt>
    <dgm:pt modelId="{4379C361-3D50-4DC2-9CCA-D2E9F42F282C}" type="pres">
      <dgm:prSet presAssocID="{35281C1F-20AD-400E-893C-66A6C5B05826}" presName="horz1" presStyleCnt="0"/>
      <dgm:spPr/>
    </dgm:pt>
    <dgm:pt modelId="{6E7FDCC5-2FF3-48E2-BC21-92CEC4322220}" type="pres">
      <dgm:prSet presAssocID="{35281C1F-20AD-400E-893C-66A6C5B05826}" presName="tx1" presStyleLbl="revTx" presStyleIdx="0" presStyleCnt="5"/>
      <dgm:spPr/>
    </dgm:pt>
    <dgm:pt modelId="{879D8C66-EB23-4BF5-A5F2-524AA91A809C}" type="pres">
      <dgm:prSet presAssocID="{35281C1F-20AD-400E-893C-66A6C5B05826}" presName="vert1" presStyleCnt="0"/>
      <dgm:spPr/>
    </dgm:pt>
    <dgm:pt modelId="{7F1AFC2C-E8BC-40E9-B9CF-D62B53FD1FE9}" type="pres">
      <dgm:prSet presAssocID="{E1D46A46-9E6B-40B0-BE6A-9B15DA0156BB}" presName="thickLine" presStyleLbl="alignNode1" presStyleIdx="1" presStyleCnt="5"/>
      <dgm:spPr/>
    </dgm:pt>
    <dgm:pt modelId="{1EDC76D2-0F68-4405-8382-B7C9AD38936A}" type="pres">
      <dgm:prSet presAssocID="{E1D46A46-9E6B-40B0-BE6A-9B15DA0156BB}" presName="horz1" presStyleCnt="0"/>
      <dgm:spPr/>
    </dgm:pt>
    <dgm:pt modelId="{E788738C-2ED0-40D9-B0AA-7466778D751E}" type="pres">
      <dgm:prSet presAssocID="{E1D46A46-9E6B-40B0-BE6A-9B15DA0156BB}" presName="tx1" presStyleLbl="revTx" presStyleIdx="1" presStyleCnt="5"/>
      <dgm:spPr/>
    </dgm:pt>
    <dgm:pt modelId="{029BEF6B-556A-402E-B646-C1F0D4C80C9A}" type="pres">
      <dgm:prSet presAssocID="{E1D46A46-9E6B-40B0-BE6A-9B15DA0156BB}" presName="vert1" presStyleCnt="0"/>
      <dgm:spPr/>
    </dgm:pt>
    <dgm:pt modelId="{869F28C0-D04A-4403-A522-D85BD5A799EC}" type="pres">
      <dgm:prSet presAssocID="{A6B09A3C-2C16-48B0-9C39-8AD4EEAD44F4}" presName="thickLine" presStyleLbl="alignNode1" presStyleIdx="2" presStyleCnt="5"/>
      <dgm:spPr/>
    </dgm:pt>
    <dgm:pt modelId="{6AFB0853-6DF1-4B88-AD9C-6758486EA289}" type="pres">
      <dgm:prSet presAssocID="{A6B09A3C-2C16-48B0-9C39-8AD4EEAD44F4}" presName="horz1" presStyleCnt="0"/>
      <dgm:spPr/>
    </dgm:pt>
    <dgm:pt modelId="{69FFAB1C-085B-43EF-BEBA-AC5CAD51536C}" type="pres">
      <dgm:prSet presAssocID="{A6B09A3C-2C16-48B0-9C39-8AD4EEAD44F4}" presName="tx1" presStyleLbl="revTx" presStyleIdx="2" presStyleCnt="5"/>
      <dgm:spPr/>
    </dgm:pt>
    <dgm:pt modelId="{E9FEEDB0-34A1-4F82-9AB5-5295275E96DC}" type="pres">
      <dgm:prSet presAssocID="{A6B09A3C-2C16-48B0-9C39-8AD4EEAD44F4}" presName="vert1" presStyleCnt="0"/>
      <dgm:spPr/>
    </dgm:pt>
    <dgm:pt modelId="{A1D6BE41-3BAE-4E9B-A603-7FBB4A02AD39}" type="pres">
      <dgm:prSet presAssocID="{DBB46976-763E-47C7-BE89-F5FAFC65A37B}" presName="thickLine" presStyleLbl="alignNode1" presStyleIdx="3" presStyleCnt="5"/>
      <dgm:spPr/>
    </dgm:pt>
    <dgm:pt modelId="{76A8E62C-0680-4E13-95B1-0C4CB9D0F78F}" type="pres">
      <dgm:prSet presAssocID="{DBB46976-763E-47C7-BE89-F5FAFC65A37B}" presName="horz1" presStyleCnt="0"/>
      <dgm:spPr/>
    </dgm:pt>
    <dgm:pt modelId="{4992E874-310C-4287-AB70-417542AEBD9D}" type="pres">
      <dgm:prSet presAssocID="{DBB46976-763E-47C7-BE89-F5FAFC65A37B}" presName="tx1" presStyleLbl="revTx" presStyleIdx="3" presStyleCnt="5"/>
      <dgm:spPr/>
    </dgm:pt>
    <dgm:pt modelId="{3405251B-A039-46CF-AAB1-EBCBB68E534C}" type="pres">
      <dgm:prSet presAssocID="{DBB46976-763E-47C7-BE89-F5FAFC65A37B}" presName="vert1" presStyleCnt="0"/>
      <dgm:spPr/>
    </dgm:pt>
    <dgm:pt modelId="{0550580A-F475-4C59-BD21-A65A7CD9F64E}" type="pres">
      <dgm:prSet presAssocID="{CE60415E-0CE2-4DBC-8359-8D765368D87A}" presName="thickLine" presStyleLbl="alignNode1" presStyleIdx="4" presStyleCnt="5"/>
      <dgm:spPr/>
    </dgm:pt>
    <dgm:pt modelId="{5AB4588F-8CA7-4436-8359-5271C3EFEAFB}" type="pres">
      <dgm:prSet presAssocID="{CE60415E-0CE2-4DBC-8359-8D765368D87A}" presName="horz1" presStyleCnt="0"/>
      <dgm:spPr/>
    </dgm:pt>
    <dgm:pt modelId="{75CDB2AB-977C-4A3C-95EF-69CBE04883FC}" type="pres">
      <dgm:prSet presAssocID="{CE60415E-0CE2-4DBC-8359-8D765368D87A}" presName="tx1" presStyleLbl="revTx" presStyleIdx="4" presStyleCnt="5"/>
      <dgm:spPr/>
    </dgm:pt>
    <dgm:pt modelId="{97F6DFE6-FF11-4919-99F7-69E26AD37FF6}" type="pres">
      <dgm:prSet presAssocID="{CE60415E-0CE2-4DBC-8359-8D765368D87A}" presName="vert1" presStyleCnt="0"/>
      <dgm:spPr/>
    </dgm:pt>
  </dgm:ptLst>
  <dgm:cxnLst>
    <dgm:cxn modelId="{6F4EC10D-420A-49C6-96E4-0C5539268AEA}" srcId="{937A5EDE-55E4-4380-BB19-83A6242E54E4}" destId="{35281C1F-20AD-400E-893C-66A6C5B05826}" srcOrd="0" destOrd="0" parTransId="{7D9D4C38-1EEE-4F9F-ADFF-6EBFD3A13D30}" sibTransId="{6C1497A1-B3A0-43FA-BE00-B9156F2199E0}"/>
    <dgm:cxn modelId="{6212DB16-7487-4A4A-9A97-37E2DDA47B90}" srcId="{937A5EDE-55E4-4380-BB19-83A6242E54E4}" destId="{DBB46976-763E-47C7-BE89-F5FAFC65A37B}" srcOrd="3" destOrd="0" parTransId="{E54A19EE-5D56-4CB0-8946-4A406F1DE75C}" sibTransId="{BCC8BA54-3DC6-445B-9E4B-D4115D5E31E2}"/>
    <dgm:cxn modelId="{0379AE19-188D-47B5-A85C-99E1D17F7070}" type="presOf" srcId="{DBB46976-763E-47C7-BE89-F5FAFC65A37B}" destId="{4992E874-310C-4287-AB70-417542AEBD9D}" srcOrd="0" destOrd="0" presId="urn:microsoft.com/office/officeart/2008/layout/LinedList"/>
    <dgm:cxn modelId="{4054B21A-BB27-437E-BB38-05D7A46FE5DF}" type="presOf" srcId="{35281C1F-20AD-400E-893C-66A6C5B05826}" destId="{6E7FDCC5-2FF3-48E2-BC21-92CEC4322220}" srcOrd="0" destOrd="0" presId="urn:microsoft.com/office/officeart/2008/layout/LinedList"/>
    <dgm:cxn modelId="{1B23792F-F3F3-440D-A093-526FE16D3F27}" type="presOf" srcId="{A6B09A3C-2C16-48B0-9C39-8AD4EEAD44F4}" destId="{69FFAB1C-085B-43EF-BEBA-AC5CAD51536C}" srcOrd="0" destOrd="0" presId="urn:microsoft.com/office/officeart/2008/layout/LinedList"/>
    <dgm:cxn modelId="{8B91196D-0A16-4866-B0B6-48362F3E3836}" type="presOf" srcId="{CE60415E-0CE2-4DBC-8359-8D765368D87A}" destId="{75CDB2AB-977C-4A3C-95EF-69CBE04883FC}" srcOrd="0" destOrd="0" presId="urn:microsoft.com/office/officeart/2008/layout/LinedList"/>
    <dgm:cxn modelId="{26E0BB92-D5FA-4AC2-9B98-59FA2AB9F209}" type="presOf" srcId="{937A5EDE-55E4-4380-BB19-83A6242E54E4}" destId="{ED0D9A11-DC44-4F79-924D-EB10E84EAC2B}" srcOrd="0" destOrd="0" presId="urn:microsoft.com/office/officeart/2008/layout/LinedList"/>
    <dgm:cxn modelId="{2845BE96-88AF-443E-8B7D-3270676CC027}" srcId="{937A5EDE-55E4-4380-BB19-83A6242E54E4}" destId="{E1D46A46-9E6B-40B0-BE6A-9B15DA0156BB}" srcOrd="1" destOrd="0" parTransId="{5D030C0E-4F8B-4875-89BD-1234513F231D}" sibTransId="{1DD3B46B-DBA3-4C7B-A8C1-2C0ACBC609D7}"/>
    <dgm:cxn modelId="{C24DF2C1-49D9-4B4D-997C-5B5966FA47E0}" srcId="{937A5EDE-55E4-4380-BB19-83A6242E54E4}" destId="{CE60415E-0CE2-4DBC-8359-8D765368D87A}" srcOrd="4" destOrd="0" parTransId="{134FAD00-13FD-4503-871F-2D4DCBD8FA45}" sibTransId="{A334DBF2-6DB9-4ABC-9AEA-B687C114F230}"/>
    <dgm:cxn modelId="{CFE3ADE7-4AD9-4F23-B898-69243969D81B}" type="presOf" srcId="{E1D46A46-9E6B-40B0-BE6A-9B15DA0156BB}" destId="{E788738C-2ED0-40D9-B0AA-7466778D751E}" srcOrd="0" destOrd="0" presId="urn:microsoft.com/office/officeart/2008/layout/LinedList"/>
    <dgm:cxn modelId="{703D22F3-C692-4E44-9A26-7C39145E10E8}" srcId="{937A5EDE-55E4-4380-BB19-83A6242E54E4}" destId="{A6B09A3C-2C16-48B0-9C39-8AD4EEAD44F4}" srcOrd="2" destOrd="0" parTransId="{8054B094-0288-4B69-9A6C-D8A9C0E9666B}" sibTransId="{8EA0FE21-0959-4EE7-9FFB-76A7163E6B16}"/>
    <dgm:cxn modelId="{EE89928B-0CA4-4D87-802E-02E4B92F6FA2}" type="presParOf" srcId="{ED0D9A11-DC44-4F79-924D-EB10E84EAC2B}" destId="{A3080A93-4382-4BF9-850A-680234798FFF}" srcOrd="0" destOrd="0" presId="urn:microsoft.com/office/officeart/2008/layout/LinedList"/>
    <dgm:cxn modelId="{593301BB-0A25-4A9C-BFBD-24BA72F0DEAA}" type="presParOf" srcId="{ED0D9A11-DC44-4F79-924D-EB10E84EAC2B}" destId="{4379C361-3D50-4DC2-9CCA-D2E9F42F282C}" srcOrd="1" destOrd="0" presId="urn:microsoft.com/office/officeart/2008/layout/LinedList"/>
    <dgm:cxn modelId="{03996181-B32B-43EE-B394-34473B99272F}" type="presParOf" srcId="{4379C361-3D50-4DC2-9CCA-D2E9F42F282C}" destId="{6E7FDCC5-2FF3-48E2-BC21-92CEC4322220}" srcOrd="0" destOrd="0" presId="urn:microsoft.com/office/officeart/2008/layout/LinedList"/>
    <dgm:cxn modelId="{83783647-FD24-4AA2-8CFA-660BEED3FD7C}" type="presParOf" srcId="{4379C361-3D50-4DC2-9CCA-D2E9F42F282C}" destId="{879D8C66-EB23-4BF5-A5F2-524AA91A809C}" srcOrd="1" destOrd="0" presId="urn:microsoft.com/office/officeart/2008/layout/LinedList"/>
    <dgm:cxn modelId="{CDEB6560-3773-44A7-B93C-207A2F0A6102}" type="presParOf" srcId="{ED0D9A11-DC44-4F79-924D-EB10E84EAC2B}" destId="{7F1AFC2C-E8BC-40E9-B9CF-D62B53FD1FE9}" srcOrd="2" destOrd="0" presId="urn:microsoft.com/office/officeart/2008/layout/LinedList"/>
    <dgm:cxn modelId="{41523D1E-6F55-4BC0-8F52-0352FCBC0B37}" type="presParOf" srcId="{ED0D9A11-DC44-4F79-924D-EB10E84EAC2B}" destId="{1EDC76D2-0F68-4405-8382-B7C9AD38936A}" srcOrd="3" destOrd="0" presId="urn:microsoft.com/office/officeart/2008/layout/LinedList"/>
    <dgm:cxn modelId="{39625341-06D4-4604-B352-97620C3D7C94}" type="presParOf" srcId="{1EDC76D2-0F68-4405-8382-B7C9AD38936A}" destId="{E788738C-2ED0-40D9-B0AA-7466778D751E}" srcOrd="0" destOrd="0" presId="urn:microsoft.com/office/officeart/2008/layout/LinedList"/>
    <dgm:cxn modelId="{A282517B-47D2-49AF-9AE1-33397F22B15C}" type="presParOf" srcId="{1EDC76D2-0F68-4405-8382-B7C9AD38936A}" destId="{029BEF6B-556A-402E-B646-C1F0D4C80C9A}" srcOrd="1" destOrd="0" presId="urn:microsoft.com/office/officeart/2008/layout/LinedList"/>
    <dgm:cxn modelId="{B413271A-372F-4E5D-922E-AE3260E4F575}" type="presParOf" srcId="{ED0D9A11-DC44-4F79-924D-EB10E84EAC2B}" destId="{869F28C0-D04A-4403-A522-D85BD5A799EC}" srcOrd="4" destOrd="0" presId="urn:microsoft.com/office/officeart/2008/layout/LinedList"/>
    <dgm:cxn modelId="{04BB002B-53C2-4CBA-A67E-5DC9B642C74A}" type="presParOf" srcId="{ED0D9A11-DC44-4F79-924D-EB10E84EAC2B}" destId="{6AFB0853-6DF1-4B88-AD9C-6758486EA289}" srcOrd="5" destOrd="0" presId="urn:microsoft.com/office/officeart/2008/layout/LinedList"/>
    <dgm:cxn modelId="{A333CF66-DA86-4D0F-A643-A73EFF60B748}" type="presParOf" srcId="{6AFB0853-6DF1-4B88-AD9C-6758486EA289}" destId="{69FFAB1C-085B-43EF-BEBA-AC5CAD51536C}" srcOrd="0" destOrd="0" presId="urn:microsoft.com/office/officeart/2008/layout/LinedList"/>
    <dgm:cxn modelId="{4BB749B9-B607-4CA5-A323-FAC141A50E95}" type="presParOf" srcId="{6AFB0853-6DF1-4B88-AD9C-6758486EA289}" destId="{E9FEEDB0-34A1-4F82-9AB5-5295275E96DC}" srcOrd="1" destOrd="0" presId="urn:microsoft.com/office/officeart/2008/layout/LinedList"/>
    <dgm:cxn modelId="{20B557FF-1649-4E28-B1E2-E8C8E93075C4}" type="presParOf" srcId="{ED0D9A11-DC44-4F79-924D-EB10E84EAC2B}" destId="{A1D6BE41-3BAE-4E9B-A603-7FBB4A02AD39}" srcOrd="6" destOrd="0" presId="urn:microsoft.com/office/officeart/2008/layout/LinedList"/>
    <dgm:cxn modelId="{90E076C6-22F2-4521-BF15-08B43CA30376}" type="presParOf" srcId="{ED0D9A11-DC44-4F79-924D-EB10E84EAC2B}" destId="{76A8E62C-0680-4E13-95B1-0C4CB9D0F78F}" srcOrd="7" destOrd="0" presId="urn:microsoft.com/office/officeart/2008/layout/LinedList"/>
    <dgm:cxn modelId="{04FE3153-9FC3-440D-A5EB-FB72474F130D}" type="presParOf" srcId="{76A8E62C-0680-4E13-95B1-0C4CB9D0F78F}" destId="{4992E874-310C-4287-AB70-417542AEBD9D}" srcOrd="0" destOrd="0" presId="urn:microsoft.com/office/officeart/2008/layout/LinedList"/>
    <dgm:cxn modelId="{749BF4C7-E9C1-49CE-9153-1539981A2B55}" type="presParOf" srcId="{76A8E62C-0680-4E13-95B1-0C4CB9D0F78F}" destId="{3405251B-A039-46CF-AAB1-EBCBB68E534C}" srcOrd="1" destOrd="0" presId="urn:microsoft.com/office/officeart/2008/layout/LinedList"/>
    <dgm:cxn modelId="{C36364DE-7C80-402F-A684-DAF42C659048}" type="presParOf" srcId="{ED0D9A11-DC44-4F79-924D-EB10E84EAC2B}" destId="{0550580A-F475-4C59-BD21-A65A7CD9F64E}" srcOrd="8" destOrd="0" presId="urn:microsoft.com/office/officeart/2008/layout/LinedList"/>
    <dgm:cxn modelId="{F47FBB63-785E-4D8A-B52B-EB2249302783}" type="presParOf" srcId="{ED0D9A11-DC44-4F79-924D-EB10E84EAC2B}" destId="{5AB4588F-8CA7-4436-8359-5271C3EFEAFB}" srcOrd="9" destOrd="0" presId="urn:microsoft.com/office/officeart/2008/layout/LinedList"/>
    <dgm:cxn modelId="{47FFF3BD-E073-45AF-A730-27C3066A42F3}" type="presParOf" srcId="{5AB4588F-8CA7-4436-8359-5271C3EFEAFB}" destId="{75CDB2AB-977C-4A3C-95EF-69CBE04883FC}" srcOrd="0" destOrd="0" presId="urn:microsoft.com/office/officeart/2008/layout/LinedList"/>
    <dgm:cxn modelId="{16552759-1615-4418-B1CE-43B427FE40A7}" type="presParOf" srcId="{5AB4588F-8CA7-4436-8359-5271C3EFEAFB}" destId="{97F6DFE6-FF11-4919-99F7-69E26AD37F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B887-2595-4D2C-9692-60067BA627EC}">
      <dsp:nvSpPr>
        <dsp:cNvPr id="0" name=""/>
        <dsp:cNvSpPr/>
      </dsp:nvSpPr>
      <dsp:spPr>
        <a:xfrm>
          <a:off x="2878" y="1478365"/>
          <a:ext cx="1675466" cy="67018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/>
            <a:t>Traditionelle programmieren ist begrenzt</a:t>
          </a:r>
          <a:endParaRPr lang="en-US" sz="900" kern="1200"/>
        </a:p>
      </dsp:txBody>
      <dsp:txXfrm>
        <a:off x="337971" y="1478365"/>
        <a:ext cx="1005280" cy="670186"/>
      </dsp:txXfrm>
    </dsp:sp>
    <dsp:sp modelId="{472A62A8-C84A-4CB1-B949-B62C0BF83149}">
      <dsp:nvSpPr>
        <dsp:cNvPr id="0" name=""/>
        <dsp:cNvSpPr/>
      </dsp:nvSpPr>
      <dsp:spPr>
        <a:xfrm>
          <a:off x="1510798" y="1478365"/>
          <a:ext cx="1675466" cy="670186"/>
        </a:xfrm>
        <a:prstGeom prst="chevron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/>
            <a:t>Viele Sachen ohne tiefes Lernen nicht möglich</a:t>
          </a:r>
          <a:endParaRPr lang="en-US" sz="900" kern="1200"/>
        </a:p>
      </dsp:txBody>
      <dsp:txXfrm>
        <a:off x="1845891" y="1478365"/>
        <a:ext cx="1005280" cy="670186"/>
      </dsp:txXfrm>
    </dsp:sp>
    <dsp:sp modelId="{867EBD7B-D9BA-4075-A7B0-A6154B4E1E04}">
      <dsp:nvSpPr>
        <dsp:cNvPr id="0" name=""/>
        <dsp:cNvSpPr/>
      </dsp:nvSpPr>
      <dsp:spPr>
        <a:xfrm>
          <a:off x="3018718" y="1478365"/>
          <a:ext cx="1675466" cy="670186"/>
        </a:xfrm>
        <a:prstGeom prst="chevron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Beispiel: Computer Vision (e.g. Bildverarbeitung, Handwriting)</a:t>
          </a:r>
          <a:endParaRPr lang="en-US" sz="900" kern="1200" dirty="0"/>
        </a:p>
      </dsp:txBody>
      <dsp:txXfrm>
        <a:off x="3353811" y="1478365"/>
        <a:ext cx="1005280" cy="670186"/>
      </dsp:txXfrm>
    </dsp:sp>
    <dsp:sp modelId="{86253CAC-F06F-4E06-A9C7-BD733955B0EA}">
      <dsp:nvSpPr>
        <dsp:cNvPr id="0" name=""/>
        <dsp:cNvSpPr/>
      </dsp:nvSpPr>
      <dsp:spPr>
        <a:xfrm>
          <a:off x="4526638" y="1478365"/>
          <a:ext cx="1675466" cy="670186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/>
            <a:t>Beispiel: Siri</a:t>
          </a:r>
          <a:endParaRPr lang="en-US" sz="900" kern="1200"/>
        </a:p>
      </dsp:txBody>
      <dsp:txXfrm>
        <a:off x="4861731" y="1478365"/>
        <a:ext cx="1005280" cy="670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80A93-4382-4BF9-850A-680234798FFF}">
      <dsp:nvSpPr>
        <dsp:cNvPr id="0" name=""/>
        <dsp:cNvSpPr/>
      </dsp:nvSpPr>
      <dsp:spPr>
        <a:xfrm>
          <a:off x="0" y="462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FDCC5-2FF3-48E2-BC21-92CEC4322220}">
      <dsp:nvSpPr>
        <dsp:cNvPr id="0" name=""/>
        <dsp:cNvSpPr/>
      </dsp:nvSpPr>
      <dsp:spPr>
        <a:xfrm>
          <a:off x="0" y="462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Berufe von Leuten ersetzen- besonders diejenigen, die repetativ und langweilig sind</a:t>
          </a:r>
          <a:endParaRPr lang="en-US" sz="2100" kern="1200"/>
        </a:p>
      </dsp:txBody>
      <dsp:txXfrm>
        <a:off x="0" y="462"/>
        <a:ext cx="6586489" cy="756898"/>
      </dsp:txXfrm>
    </dsp:sp>
    <dsp:sp modelId="{7F1AFC2C-E8BC-40E9-B9CF-D62B53FD1FE9}">
      <dsp:nvSpPr>
        <dsp:cNvPr id="0" name=""/>
        <dsp:cNvSpPr/>
      </dsp:nvSpPr>
      <dsp:spPr>
        <a:xfrm>
          <a:off x="0" y="757361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8738C-2ED0-40D9-B0AA-7466778D751E}">
      <dsp:nvSpPr>
        <dsp:cNvPr id="0" name=""/>
        <dsp:cNvSpPr/>
      </dsp:nvSpPr>
      <dsp:spPr>
        <a:xfrm>
          <a:off x="0" y="757361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Besonders Büroarbeiter, Fabrikarbeiter (tiefes Lernen mit Robotik ist viel effizienter)</a:t>
          </a:r>
          <a:endParaRPr lang="en-US" sz="2100" kern="1200" dirty="0"/>
        </a:p>
      </dsp:txBody>
      <dsp:txXfrm>
        <a:off x="0" y="757361"/>
        <a:ext cx="6586489" cy="756898"/>
      </dsp:txXfrm>
    </dsp:sp>
    <dsp:sp modelId="{869F28C0-D04A-4403-A522-D85BD5A799EC}">
      <dsp:nvSpPr>
        <dsp:cNvPr id="0" name=""/>
        <dsp:cNvSpPr/>
      </dsp:nvSpPr>
      <dsp:spPr>
        <a:xfrm>
          <a:off x="0" y="1514260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FAB1C-085B-43EF-BEBA-AC5CAD51536C}">
      <dsp:nvSpPr>
        <dsp:cNvPr id="0" name=""/>
        <dsp:cNvSpPr/>
      </dsp:nvSpPr>
      <dsp:spPr>
        <a:xfrm>
          <a:off x="0" y="1514260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Viele Probleme noch zu losen </a:t>
          </a:r>
          <a:endParaRPr lang="en-US" sz="2100" kern="1200" dirty="0"/>
        </a:p>
      </dsp:txBody>
      <dsp:txXfrm>
        <a:off x="0" y="1514260"/>
        <a:ext cx="6586489" cy="756898"/>
      </dsp:txXfrm>
    </dsp:sp>
    <dsp:sp modelId="{A1D6BE41-3BAE-4E9B-A603-7FBB4A02AD39}">
      <dsp:nvSpPr>
        <dsp:cNvPr id="0" name=""/>
        <dsp:cNvSpPr/>
      </dsp:nvSpPr>
      <dsp:spPr>
        <a:xfrm>
          <a:off x="0" y="2271158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2E874-310C-4287-AB70-417542AEBD9D}">
      <dsp:nvSpPr>
        <dsp:cNvPr id="0" name=""/>
        <dsp:cNvSpPr/>
      </dsp:nvSpPr>
      <dsp:spPr>
        <a:xfrm>
          <a:off x="0" y="2271158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Fehler </a:t>
          </a:r>
          <a:r>
            <a:rPr lang="de-DE" sz="2100" kern="1200" dirty="0" err="1"/>
            <a:t>z.B</a:t>
          </a:r>
          <a:r>
            <a:rPr lang="de-DE" sz="2100" kern="1200" dirty="0"/>
            <a:t> Google </a:t>
          </a:r>
          <a:r>
            <a:rPr lang="de-DE" sz="2100" kern="1200" dirty="0" err="1"/>
            <a:t>Translate</a:t>
          </a:r>
          <a:r>
            <a:rPr lang="de-DE" sz="2100" kern="1200" dirty="0"/>
            <a:t>, Siri</a:t>
          </a:r>
          <a:endParaRPr lang="en-US" sz="2100" kern="1200" dirty="0"/>
        </a:p>
      </dsp:txBody>
      <dsp:txXfrm>
        <a:off x="0" y="2271158"/>
        <a:ext cx="6586489" cy="756898"/>
      </dsp:txXfrm>
    </dsp:sp>
    <dsp:sp modelId="{0550580A-F475-4C59-BD21-A65A7CD9F64E}">
      <dsp:nvSpPr>
        <dsp:cNvPr id="0" name=""/>
        <dsp:cNvSpPr/>
      </dsp:nvSpPr>
      <dsp:spPr>
        <a:xfrm>
          <a:off x="0" y="3028057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DB2AB-977C-4A3C-95EF-69CBE04883FC}">
      <dsp:nvSpPr>
        <dsp:cNvPr id="0" name=""/>
        <dsp:cNvSpPr/>
      </dsp:nvSpPr>
      <dsp:spPr>
        <a:xfrm>
          <a:off x="0" y="3028057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Ethische/ moralische fragen mit Sicherheitssystemen</a:t>
          </a:r>
          <a:endParaRPr lang="en-US" sz="2100" kern="1200"/>
        </a:p>
      </dsp:txBody>
      <dsp:txXfrm>
        <a:off x="0" y="3028057"/>
        <a:ext cx="6586489" cy="756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993F-5CD9-4F8A-B0DD-39554D3D3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B0AABC-62DB-451D-BE35-4A5A2FA59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2673A-EAB2-459A-B6BF-ACA9B4EB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014B0-4969-4CE1-A401-4151C329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E2F57-A14E-4F3B-BD4D-728A1D2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85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D2FD-3875-4B90-A52C-5FBB9258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7FBCC-8ABD-4B40-A8E9-58EFB63A7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8A842-85AD-4058-86C8-3147457B9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BA6B4-BFDA-4BD6-B41E-4434A437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1872D-D3BE-4457-9C2B-5A078723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4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F9EFC-0A36-48F9-B969-50D48B6FF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DFD56-EDA9-487E-BF9D-B292D4215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19083-1948-4004-8801-9CD4E870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F94-10A8-4203-BF4D-242FA2D4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A23C7-2109-41BC-BCB8-4F10D822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65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11F1-74C1-4644-A22B-6AF10146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FF1D2-D057-4158-BF09-C4C8A40AB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F32EF-0C8E-4313-86AA-1839D99B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95C11-3BC3-402E-A06A-955FB53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8712D-8FDA-4612-924F-8DD337C8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60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0ED2-9A02-4EEF-8803-E61CBA4B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A37CC-869F-460F-9A8C-A6C7266F4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9C06-7B43-4ED8-A8A8-39164474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72AD-93E0-4804-B698-2C58561F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6192-83CD-43EC-BA22-8708A08C6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FD46-B7A3-4E02-B7A7-E8BC9F8B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D092-4963-4F76-8227-6DB181A0E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04556-5601-4DBC-887A-758EA24F9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C155A-A776-4829-A923-95D4937A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AF592-4C7E-4290-9873-85164718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FF170-63C4-49E4-A165-4FEB6AA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37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3FAA-52DF-4581-9715-F89F02B5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78C97-4A8A-4796-9FFB-F330A043B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5BFC3-EA79-4509-B3EA-DBE4ADD62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3DB65-BA7E-4C2B-9F29-0A408F9B9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F5998-DCA2-488A-8429-F4ED3077B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6B23C-8CEB-400D-833D-F9D5F3C0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48B83-C90E-4109-AB04-C1F68291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F5F5D-72FC-4936-B59B-92668801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92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6A57-852C-4DF6-9285-0EFE11E3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EE986-9332-44E9-A129-88BDCC425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CABE3-578F-44C2-85A1-763B0408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C367E-9605-43F6-B1B2-6F740076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40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0E04BC-7C7D-4982-9041-533FDF37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2576E-AFAC-4C3B-ACA3-AB737A20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0F5E5-8307-477B-8FA0-E573B3BB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5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A663-FFAE-4DBA-B982-CEE9F5A0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12951-AF27-4A47-B3A1-7775AAC3F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37576-77C2-47F1-8368-DAF474DD2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4A7B8-FD6B-4EBB-8C6A-628C9BB8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2CCE-5126-4D8F-8328-4E6317B68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8A663-0FDC-40CC-AF2C-38A35EA5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93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CDA9-069A-4720-9E29-2F783142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F832BE-07C4-46F3-9216-41F6521F4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470A4-C1DB-42B7-8186-087C29D0A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33338-CE13-437B-A025-FC087F547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F2BE2-BCDD-47DE-B466-63C563E0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CC48F-C0CC-4D7A-8F1C-F80D5070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79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A1CD7-6014-428E-A379-F71EAFFD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C115D-B5FB-496D-ADF9-203873414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71088-86C1-4FD7-856F-9967F8523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2B5FB-40DE-4AE0-9DA6-32C594AFFCAA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74A2F-BA6A-40CC-BEE2-62765817D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4B91C-BD96-42FE-BA29-0C2DDEA3A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609BF-7EB5-4991-A968-2300191F6E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5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20F9AD-A7D6-479A-99E0-1C8CF1DD7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de-DE" sz="5800" dirty="0"/>
              <a:t>Neuronale Netzwerke:</a:t>
            </a:r>
            <a:br>
              <a:rPr lang="en-GB" sz="5800" dirty="0"/>
            </a:br>
            <a:r>
              <a:rPr lang="de-DE" sz="5800" dirty="0"/>
              <a:t>Dein Gehirn in Form eines Computers</a:t>
            </a:r>
            <a:endParaRPr lang="en-GB" sz="5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C19F2-E1ED-404C-AD87-BFD362031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</a:t>
            </a:r>
            <a:r>
              <a:rPr lang="de-DE" dirty="0">
                <a:solidFill>
                  <a:srgbClr val="0070C0"/>
                </a:solidFill>
              </a:rPr>
              <a:t>Und warum sie für Wissenschaftler am Herzen liegen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2223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6792F05-2FD4-4F18-815E-15391E8B4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programming">
            <a:extLst>
              <a:ext uri="{FF2B5EF4-FFF2-40B4-BE49-F238E27FC236}">
                <a16:creationId xmlns:a16="http://schemas.microsoft.com/office/drawing/2014/main" id="{621D4993-F07C-4A95-AE97-A195866D1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r="2" b="453"/>
          <a:stretch/>
        </p:blipFill>
        <p:spPr bwMode="auto">
          <a:xfrm>
            <a:off x="6631343" y="1515313"/>
            <a:ext cx="5475077" cy="2583792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chine learning">
            <a:extLst>
              <a:ext uri="{FF2B5EF4-FFF2-40B4-BE49-F238E27FC236}">
                <a16:creationId xmlns:a16="http://schemas.microsoft.com/office/drawing/2014/main" id="{9D57A076-68FD-4A90-8C0D-5A1DFAAF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r="113" b="2"/>
          <a:stretch/>
        </p:blipFill>
        <p:spPr bwMode="auto">
          <a:xfrm>
            <a:off x="7914115" y="4283870"/>
            <a:ext cx="4277884" cy="2583520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579EC1-2DC5-4677-B444-6A89E5BB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Was ist wirklich eine “Neuronale Netze”?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A6685-A0E1-4F9F-8EBD-1D29F005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de-DE" sz="2000" dirty="0"/>
              <a:t>Art von programmieren/ Datenanalyse</a:t>
            </a:r>
          </a:p>
          <a:p>
            <a:endParaRPr lang="de-DE" sz="2000" dirty="0"/>
          </a:p>
          <a:p>
            <a:r>
              <a:rPr lang="de-DE" sz="2000" dirty="0"/>
              <a:t>so genanntes “tiefes Lernen/ maschinelles Lernen”</a:t>
            </a:r>
          </a:p>
          <a:p>
            <a:endParaRPr lang="de-DE" sz="2000" dirty="0"/>
          </a:p>
          <a:p>
            <a:r>
              <a:rPr lang="de-DE" sz="2000" dirty="0"/>
              <a:t>Im großen und ganzen nutzen traditionelle Methoden Regeln und mathematische Ausdrücke</a:t>
            </a:r>
          </a:p>
          <a:p>
            <a:endParaRPr lang="de-DE" sz="2000" dirty="0"/>
          </a:p>
          <a:p>
            <a:r>
              <a:rPr lang="de-DE" sz="2000" dirty="0"/>
              <a:t>Neuronale Netze nutzen jedoch virtuale “Neuronen” und “Synapsen”</a:t>
            </a:r>
          </a:p>
          <a:p>
            <a:endParaRPr lang="de-DE" sz="2000" dirty="0"/>
          </a:p>
          <a:p>
            <a:r>
              <a:rPr lang="de-DE" sz="2000" dirty="0"/>
              <a:t>Erinnert dich diese Konzept an etwas?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24561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Image result for neural network">
            <a:extLst>
              <a:ext uri="{FF2B5EF4-FFF2-40B4-BE49-F238E27FC236}">
                <a16:creationId xmlns:a16="http://schemas.microsoft.com/office/drawing/2014/main" id="{2A499DB9-7132-44A5-A400-C9F89F977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35" y="1828800"/>
            <a:ext cx="3755436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neural network">
            <a:extLst>
              <a:ext uri="{FF2B5EF4-FFF2-40B4-BE49-F238E27FC236}">
                <a16:creationId xmlns:a16="http://schemas.microsoft.com/office/drawing/2014/main" id="{6C7E90AA-C935-4A82-BB70-2F943D6E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1" y="4102100"/>
            <a:ext cx="4246095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0D98E-BD02-4563-A9EA-DF787C3C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Wie funktioniert unser Gehirn?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4F8FB-EF8F-4670-B245-4A273F207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 lnSpcReduction="10000"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Nerven/ Neuronen mit anderen Nerven/ Neuronen durch Synapse verbindet</a:t>
            </a:r>
          </a:p>
          <a:p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Man sieht/ fühlt etwas, was zu einer Reaktion in die Neuronen führt</a:t>
            </a:r>
          </a:p>
          <a:p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Gruppen von Neuronen kommunizieren miteinander und nutzen “Idee Fusion”, um eine Reaktion zu schaffen</a:t>
            </a:r>
          </a:p>
          <a:p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Ganz gleich zu eine neurale Netzwerk, aber diese Netzwerke nutzen Statistik im vergleich zu “Idee Fusion”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3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cat far away">
            <a:extLst>
              <a:ext uri="{FF2B5EF4-FFF2-40B4-BE49-F238E27FC236}">
                <a16:creationId xmlns:a16="http://schemas.microsoft.com/office/drawing/2014/main" id="{373CB377-DDCB-43C9-A49B-C8777400F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-3" r="10283" b="6"/>
          <a:stretch/>
        </p:blipFill>
        <p:spPr bwMode="auto">
          <a:xfrm>
            <a:off x="7829550" y="2763611"/>
            <a:ext cx="4042409" cy="338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olf far away">
            <a:extLst>
              <a:ext uri="{FF2B5EF4-FFF2-40B4-BE49-F238E27FC236}">
                <a16:creationId xmlns:a16="http://schemas.microsoft.com/office/drawing/2014/main" id="{CADFC781-093C-4909-B7A1-C31C980DC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0"/>
          <a:stretch/>
        </p:blipFill>
        <p:spPr bwMode="auto">
          <a:xfrm>
            <a:off x="7829551" y="306909"/>
            <a:ext cx="404240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344D0-8B68-4179-90DD-69FCDB5E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de-DE" sz="4000" dirty="0"/>
              <a:t>Warum brauchen wir diese Netzwerke?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347906"/>
              </p:ext>
            </p:extLst>
          </p:nvPr>
        </p:nvGraphicFramePr>
        <p:xfrm>
          <a:off x="821515" y="2121762"/>
          <a:ext cx="6204984" cy="362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0704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37">
            <a:extLst>
              <a:ext uri="{FF2B5EF4-FFF2-40B4-BE49-F238E27FC236}">
                <a16:creationId xmlns:a16="http://schemas.microsoft.com/office/drawing/2014/main" id="{DEFD2014-7535-4EF2-808F-F045749C83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mage result for drug research">
            <a:extLst>
              <a:ext uri="{FF2B5EF4-FFF2-40B4-BE49-F238E27FC236}">
                <a16:creationId xmlns:a16="http://schemas.microsoft.com/office/drawing/2014/main" id="{AB521838-A3D8-4CA6-B28C-E9FABDC15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3"/>
          <a:stretch/>
        </p:blipFill>
        <p:spPr bwMode="auto">
          <a:xfrm>
            <a:off x="6587330" y="1691641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2A5CD-64CE-4028-A1A6-6CC4254E4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8" b="-4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D85FE-BCE2-4062-8167-26E964E923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7922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1E3CE-CFA0-48F7-8889-6DAFA6168C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" r="21970" b="-2"/>
          <a:stretch/>
        </p:blipFill>
        <p:spPr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8313B-3D95-4DA2-A986-BC9A964C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5136"/>
          </a:xfrm>
        </p:spPr>
        <p:txBody>
          <a:bodyPr>
            <a:normAutofit/>
          </a:bodyPr>
          <a:lstStyle/>
          <a:p>
            <a:r>
              <a:rPr lang="de-DE" dirty="0"/>
              <a:t>Wie wichtig sind Neuronale Netzwerke?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2A39-52C4-4C7C-B605-42BAA0B8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Werden überall genutzt, aber die Coolsten sind:</a:t>
            </a:r>
          </a:p>
          <a:p>
            <a:r>
              <a:rPr lang="de-DE" sz="2000" dirty="0">
                <a:solidFill>
                  <a:schemeClr val="bg1"/>
                </a:solidFill>
              </a:rPr>
              <a:t>Google </a:t>
            </a:r>
            <a:r>
              <a:rPr lang="de-DE" sz="2000" dirty="0" err="1">
                <a:solidFill>
                  <a:schemeClr val="bg1"/>
                </a:solidFill>
              </a:rPr>
              <a:t>Translate</a:t>
            </a:r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Autos ohne Fahrer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Finanzmärkte (vorhersagen)</a:t>
            </a:r>
          </a:p>
          <a:p>
            <a:r>
              <a:rPr lang="de-DE" sz="2000" dirty="0">
                <a:solidFill>
                  <a:schemeClr val="bg1"/>
                </a:solidFill>
              </a:rPr>
              <a:t>AlphaGo</a:t>
            </a:r>
          </a:p>
          <a:p>
            <a:r>
              <a:rPr lang="de-DE" sz="2000" dirty="0">
                <a:solidFill>
                  <a:schemeClr val="bg1"/>
                </a:solidFill>
              </a:rPr>
              <a:t>Drogen Forschung</a:t>
            </a:r>
          </a:p>
          <a:p>
            <a:r>
              <a:rPr lang="de-DE" sz="2000" dirty="0">
                <a:solidFill>
                  <a:schemeClr val="bg1"/>
                </a:solidFill>
              </a:rPr>
              <a:t>…….</a:t>
            </a:r>
          </a:p>
          <a:p>
            <a:r>
              <a:rPr lang="de-DE" sz="2000" dirty="0">
                <a:solidFill>
                  <a:schemeClr val="bg1"/>
                </a:solidFill>
              </a:rPr>
              <a:t>Viele anderen!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71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15031-4DC7-4C7D-9C1F-431A6C6E9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1" t="817" r="11006" b="1904"/>
          <a:stretch/>
        </p:blipFill>
        <p:spPr>
          <a:xfrm>
            <a:off x="328247" y="2124186"/>
            <a:ext cx="4369119" cy="4099633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82D8B7-DD3C-4688-9C1B-CECC9358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DE" dirty="0"/>
              <a:t>Die Zukunft?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063084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9892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questions">
            <a:extLst>
              <a:ext uri="{FF2B5EF4-FFF2-40B4-BE49-F238E27FC236}">
                <a16:creationId xmlns:a16="http://schemas.microsoft.com/office/drawing/2014/main" id="{FA9FCE75-E061-441E-976B-CB184164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04" y="1675227"/>
            <a:ext cx="668319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D4A04-CFDB-491E-A0E8-CC36C286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			Fragen?</a:t>
            </a:r>
          </a:p>
        </p:txBody>
      </p:sp>
    </p:spTree>
    <p:extLst>
      <p:ext uri="{BB962C8B-B14F-4D97-AF65-F5344CB8AC3E}">
        <p14:creationId xmlns:p14="http://schemas.microsoft.com/office/powerpoint/2010/main" val="1275617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241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Neuronale Netzwerke: Dein Gehirn in Form eines Computers</vt:lpstr>
      <vt:lpstr>Was ist wirklich eine “Neuronale Netze”?</vt:lpstr>
      <vt:lpstr>Wie funktioniert unser Gehirn?</vt:lpstr>
      <vt:lpstr>Warum brauchen wir diese Netzwerke?</vt:lpstr>
      <vt:lpstr>Wie wichtig sind Neuronale Netzwerke?</vt:lpstr>
      <vt:lpstr>Die Zukunft?</vt:lpstr>
      <vt:lpstr>     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Neuronale Netze: Dein Gehirn im Form von Computer</dc:title>
  <dc:creator>Daniel Davies</dc:creator>
  <cp:lastModifiedBy>Daniel Davies</cp:lastModifiedBy>
  <cp:revision>26</cp:revision>
  <dcterms:created xsi:type="dcterms:W3CDTF">2017-10-17T17:24:27Z</dcterms:created>
  <dcterms:modified xsi:type="dcterms:W3CDTF">2017-10-19T15:30:30Z</dcterms:modified>
</cp:coreProperties>
</file>